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6" r:id="rId3"/>
    <p:sldId id="257" r:id="rId4"/>
    <p:sldId id="258" r:id="rId5"/>
    <p:sldId id="259" r:id="rId6"/>
    <p:sldId id="261" r:id="rId7"/>
    <p:sldId id="263" r:id="rId8"/>
    <p:sldId id="264" r:id="rId9"/>
    <p:sldId id="265" r:id="rId10"/>
    <p:sldId id="266" r:id="rId11"/>
    <p:sldId id="267" r:id="rId12"/>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2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7AD80387-95BF-411F-8DB7-8400BAE4D034}" type="datetimeFigureOut">
              <a:rPr lang="es-PE" smtClean="0"/>
              <a:t>08/05/2012</a:t>
            </a:fld>
            <a:endParaRPr lang="es-PE"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PE"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95959CD-25C2-4ED1-8EFD-1DDD7D860433}" type="slidenum">
              <a:rPr lang="es-PE" smtClean="0"/>
              <a:t>‹Nº›</a:t>
            </a:fld>
            <a:endParaRPr lang="es-PE"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D80387-95BF-411F-8DB7-8400BAE4D034}" type="datetimeFigureOut">
              <a:rPr lang="es-PE" smtClean="0"/>
              <a:t>08/05/2012</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495959CD-25C2-4ED1-8EFD-1DDD7D860433}" type="slidenum">
              <a:rPr lang="es-PE" smtClean="0"/>
              <a:t>‹Nº›</a:t>
            </a:fld>
            <a:endParaRPr lang="es-P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D80387-95BF-411F-8DB7-8400BAE4D034}" type="datetimeFigureOut">
              <a:rPr lang="es-PE" smtClean="0"/>
              <a:t>08/05/2012</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495959CD-25C2-4ED1-8EFD-1DDD7D860433}" type="slidenum">
              <a:rPr lang="es-PE" smtClean="0"/>
              <a:t>‹Nº›</a:t>
            </a:fld>
            <a:endParaRPr lang="es-P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AD80387-95BF-411F-8DB7-8400BAE4D034}" type="datetimeFigureOut">
              <a:rPr lang="es-PE" smtClean="0"/>
              <a:t>08/05/2012</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495959CD-25C2-4ED1-8EFD-1DDD7D860433}" type="slidenum">
              <a:rPr lang="es-PE" smtClean="0"/>
              <a:t>‹Nº›</a:t>
            </a:fld>
            <a:endParaRPr lang="es-P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AD80387-95BF-411F-8DB7-8400BAE4D034}" type="datetimeFigureOut">
              <a:rPr lang="es-PE" smtClean="0"/>
              <a:t>08/05/2012</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495959CD-25C2-4ED1-8EFD-1DDD7D860433}" type="slidenum">
              <a:rPr lang="es-PE" smtClean="0"/>
              <a:t>‹Nº›</a:t>
            </a:fld>
            <a:endParaRPr lang="es-P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7AD80387-95BF-411F-8DB7-8400BAE4D034}" type="datetimeFigureOut">
              <a:rPr lang="es-PE" smtClean="0"/>
              <a:t>08/05/2012</a:t>
            </a:fld>
            <a:endParaRPr lang="es-PE" dirty="0"/>
          </a:p>
        </p:txBody>
      </p:sp>
      <p:sp>
        <p:nvSpPr>
          <p:cNvPr id="6" name="Footer Placeholder 5"/>
          <p:cNvSpPr>
            <a:spLocks noGrp="1"/>
          </p:cNvSpPr>
          <p:nvPr>
            <p:ph type="ftr" sz="quarter" idx="11"/>
          </p:nvPr>
        </p:nvSpPr>
        <p:spPr/>
        <p:txBody>
          <a:bodyPr/>
          <a:lstStyle/>
          <a:p>
            <a:endParaRPr lang="es-PE" dirty="0"/>
          </a:p>
        </p:txBody>
      </p:sp>
      <p:sp>
        <p:nvSpPr>
          <p:cNvPr id="7" name="Slide Number Placeholder 6"/>
          <p:cNvSpPr>
            <a:spLocks noGrp="1"/>
          </p:cNvSpPr>
          <p:nvPr>
            <p:ph type="sldNum" sz="quarter" idx="12"/>
          </p:nvPr>
        </p:nvSpPr>
        <p:spPr/>
        <p:txBody>
          <a:bodyPr/>
          <a:lstStyle/>
          <a:p>
            <a:fld id="{495959CD-25C2-4ED1-8EFD-1DDD7D860433}" type="slidenum">
              <a:rPr lang="es-PE" smtClean="0"/>
              <a:t>‹Nº›</a:t>
            </a:fld>
            <a:endParaRPr lang="es-PE" dirty="0"/>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7AD80387-95BF-411F-8DB7-8400BAE4D034}" type="datetimeFigureOut">
              <a:rPr lang="es-PE" smtClean="0"/>
              <a:t>08/05/2012</a:t>
            </a:fld>
            <a:endParaRPr lang="es-PE" dirty="0"/>
          </a:p>
        </p:txBody>
      </p:sp>
      <p:sp>
        <p:nvSpPr>
          <p:cNvPr id="8" name="Footer Placeholder 7"/>
          <p:cNvSpPr>
            <a:spLocks noGrp="1"/>
          </p:cNvSpPr>
          <p:nvPr>
            <p:ph type="ftr" sz="quarter" idx="11"/>
          </p:nvPr>
        </p:nvSpPr>
        <p:spPr/>
        <p:txBody>
          <a:bodyPr/>
          <a:lstStyle/>
          <a:p>
            <a:endParaRPr lang="es-PE" dirty="0"/>
          </a:p>
        </p:txBody>
      </p:sp>
      <p:sp>
        <p:nvSpPr>
          <p:cNvPr id="9" name="Slide Number Placeholder 8"/>
          <p:cNvSpPr>
            <a:spLocks noGrp="1"/>
          </p:cNvSpPr>
          <p:nvPr>
            <p:ph type="sldNum" sz="quarter" idx="12"/>
          </p:nvPr>
        </p:nvSpPr>
        <p:spPr/>
        <p:txBody>
          <a:bodyPr/>
          <a:lstStyle/>
          <a:p>
            <a:fld id="{495959CD-25C2-4ED1-8EFD-1DDD7D860433}" type="slidenum">
              <a:rPr lang="es-PE" smtClean="0"/>
              <a:t>‹Nº›</a:t>
            </a:fld>
            <a:endParaRPr lang="es-P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7AD80387-95BF-411F-8DB7-8400BAE4D034}" type="datetimeFigureOut">
              <a:rPr lang="es-PE" smtClean="0"/>
              <a:t>08/05/2012</a:t>
            </a:fld>
            <a:endParaRPr lang="es-PE" dirty="0"/>
          </a:p>
        </p:txBody>
      </p:sp>
      <p:sp>
        <p:nvSpPr>
          <p:cNvPr id="4" name="Footer Placeholder 3"/>
          <p:cNvSpPr>
            <a:spLocks noGrp="1"/>
          </p:cNvSpPr>
          <p:nvPr>
            <p:ph type="ftr" sz="quarter" idx="11"/>
          </p:nvPr>
        </p:nvSpPr>
        <p:spPr/>
        <p:txBody>
          <a:bodyPr/>
          <a:lstStyle/>
          <a:p>
            <a:endParaRPr lang="es-PE" dirty="0"/>
          </a:p>
        </p:txBody>
      </p:sp>
      <p:sp>
        <p:nvSpPr>
          <p:cNvPr id="5" name="Slide Number Placeholder 4"/>
          <p:cNvSpPr>
            <a:spLocks noGrp="1"/>
          </p:cNvSpPr>
          <p:nvPr>
            <p:ph type="sldNum" sz="quarter" idx="12"/>
          </p:nvPr>
        </p:nvSpPr>
        <p:spPr/>
        <p:txBody>
          <a:bodyPr/>
          <a:lstStyle/>
          <a:p>
            <a:fld id="{495959CD-25C2-4ED1-8EFD-1DDD7D860433}" type="slidenum">
              <a:rPr lang="es-PE" smtClean="0"/>
              <a:t>‹Nº›</a:t>
            </a:fld>
            <a:endParaRPr lang="es-P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D80387-95BF-411F-8DB7-8400BAE4D034}" type="datetimeFigureOut">
              <a:rPr lang="es-PE" smtClean="0"/>
              <a:t>08/05/2012</a:t>
            </a:fld>
            <a:endParaRPr lang="es-PE" dirty="0"/>
          </a:p>
        </p:txBody>
      </p:sp>
      <p:sp>
        <p:nvSpPr>
          <p:cNvPr id="3" name="Footer Placeholder 2"/>
          <p:cNvSpPr>
            <a:spLocks noGrp="1"/>
          </p:cNvSpPr>
          <p:nvPr>
            <p:ph type="ftr" sz="quarter" idx="11"/>
          </p:nvPr>
        </p:nvSpPr>
        <p:spPr/>
        <p:txBody>
          <a:bodyPr/>
          <a:lstStyle/>
          <a:p>
            <a:endParaRPr lang="es-PE" dirty="0"/>
          </a:p>
        </p:txBody>
      </p:sp>
      <p:sp>
        <p:nvSpPr>
          <p:cNvPr id="4" name="Slide Number Placeholder 3"/>
          <p:cNvSpPr>
            <a:spLocks noGrp="1"/>
          </p:cNvSpPr>
          <p:nvPr>
            <p:ph type="sldNum" sz="quarter" idx="12"/>
          </p:nvPr>
        </p:nvSpPr>
        <p:spPr/>
        <p:txBody>
          <a:bodyPr/>
          <a:lstStyle/>
          <a:p>
            <a:fld id="{495959CD-25C2-4ED1-8EFD-1DDD7D860433}" type="slidenum">
              <a:rPr lang="es-PE" smtClean="0"/>
              <a:t>‹Nº›</a:t>
            </a:fld>
            <a:endParaRPr lang="es-P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7AD80387-95BF-411F-8DB7-8400BAE4D034}" type="datetimeFigureOut">
              <a:rPr lang="es-PE" smtClean="0"/>
              <a:t>08/05/2012</a:t>
            </a:fld>
            <a:endParaRPr lang="es-PE" dirty="0"/>
          </a:p>
        </p:txBody>
      </p:sp>
      <p:sp>
        <p:nvSpPr>
          <p:cNvPr id="7" name="Slide Number Placeholder 6"/>
          <p:cNvSpPr>
            <a:spLocks noGrp="1"/>
          </p:cNvSpPr>
          <p:nvPr>
            <p:ph type="sldNum" sz="quarter" idx="12"/>
          </p:nvPr>
        </p:nvSpPr>
        <p:spPr/>
        <p:txBody>
          <a:bodyPr/>
          <a:lstStyle/>
          <a:p>
            <a:fld id="{495959CD-25C2-4ED1-8EFD-1DDD7D860433}" type="slidenum">
              <a:rPr lang="es-PE" smtClean="0"/>
              <a:t>‹Nº›</a:t>
            </a:fld>
            <a:endParaRPr lang="es-PE"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PE"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AD80387-95BF-411F-8DB7-8400BAE4D034}" type="datetimeFigureOut">
              <a:rPr lang="es-PE" smtClean="0"/>
              <a:t>08/05/2012</a:t>
            </a:fld>
            <a:endParaRPr lang="es-PE"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PE" dirty="0"/>
          </a:p>
        </p:txBody>
      </p:sp>
      <p:sp>
        <p:nvSpPr>
          <p:cNvPr id="7" name="Slide Number Placeholder 6"/>
          <p:cNvSpPr>
            <a:spLocks noGrp="1"/>
          </p:cNvSpPr>
          <p:nvPr>
            <p:ph type="sldNum" sz="quarter" idx="12"/>
          </p:nvPr>
        </p:nvSpPr>
        <p:spPr/>
        <p:txBody>
          <a:bodyPr/>
          <a:lstStyle/>
          <a:p>
            <a:fld id="{495959CD-25C2-4ED1-8EFD-1DDD7D860433}" type="slidenum">
              <a:rPr lang="es-PE" smtClean="0"/>
              <a:t>‹Nº›</a:t>
            </a:fld>
            <a:endParaRPr lang="es-P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7AD80387-95BF-411F-8DB7-8400BAE4D034}" type="datetimeFigureOut">
              <a:rPr lang="es-PE" smtClean="0"/>
              <a:t>08/05/2012</a:t>
            </a:fld>
            <a:endParaRPr lang="es-PE"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PE"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95959CD-25C2-4ED1-8EFD-1DDD7D860433}" type="slidenum">
              <a:rPr lang="es-PE" smtClean="0"/>
              <a:t>‹Nº›</a:t>
            </a:fld>
            <a:endParaRPr lang="es-PE"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4.xml"/><Relationship Id="rId5" Type="http://schemas.openxmlformats.org/officeDocument/2006/relationships/image" Target="../media/image7.wmf"/><Relationship Id="rId4" Type="http://schemas.openxmlformats.org/officeDocument/2006/relationships/image" Target="../media/image6.wmf"/></Relationships>
</file>

<file path=ppt/slides/_rels/slide4.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PE" dirty="0"/>
              <a:t/>
            </a:r>
            <a:br>
              <a:rPr lang="es-PE" dirty="0"/>
            </a:br>
            <a:endParaRPr lang="es-PE" dirty="0"/>
          </a:p>
        </p:txBody>
      </p:sp>
      <p:sp>
        <p:nvSpPr>
          <p:cNvPr id="8" name="7 Marcador de texto"/>
          <p:cNvSpPr>
            <a:spLocks noGrp="1"/>
          </p:cNvSpPr>
          <p:nvPr>
            <p:ph type="body" idx="4294967295"/>
          </p:nvPr>
        </p:nvSpPr>
        <p:spPr>
          <a:xfrm rot="19818406">
            <a:off x="1390847" y="1013290"/>
            <a:ext cx="7586442" cy="3994471"/>
          </a:xfrm>
        </p:spPr>
        <p:txBody>
          <a:bodyPr>
            <a:noAutofit/>
          </a:bodyPr>
          <a:lstStyle/>
          <a:p>
            <a:r>
              <a:rPr lang="es-PE" sz="9600" dirty="0" smtClean="0">
                <a:latin typeface="Curlz MT" pitchFamily="82" charset="0"/>
              </a:rPr>
              <a:t>Gestión empresarial</a:t>
            </a:r>
            <a:endParaRPr lang="es-PE" sz="9600" dirty="0">
              <a:latin typeface="Curlz MT" pitchFamily="82" charset="0"/>
            </a:endParaRPr>
          </a:p>
        </p:txBody>
      </p:sp>
    </p:spTree>
    <p:extLst>
      <p:ext uri="{BB962C8B-B14F-4D97-AF65-F5344CB8AC3E}">
        <p14:creationId xmlns:p14="http://schemas.microsoft.com/office/powerpoint/2010/main" val="22501630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1042416" y="1124744"/>
            <a:ext cx="3529584" cy="4681696"/>
          </a:xfrm>
        </p:spPr>
        <p:txBody>
          <a:bodyPr>
            <a:normAutofit fontScale="92500"/>
          </a:bodyPr>
          <a:lstStyle/>
          <a:p>
            <a:r>
              <a:rPr lang="es-PE" dirty="0" smtClean="0"/>
              <a:t>Hay varios motivos que nos llevan a tener mayor capacidad para generar ideas de negocio. Estos motivos darían respuesta a la pregunta </a:t>
            </a:r>
            <a:r>
              <a:rPr lang="es-PE" b="1" dirty="0" smtClean="0"/>
              <a:t>¿Por qué crear una empresa?</a:t>
            </a:r>
            <a:endParaRPr lang="es-PE" dirty="0" smtClean="0"/>
          </a:p>
          <a:p>
            <a:pPr>
              <a:buFont typeface="Wingdings" pitchFamily="2" charset="2"/>
              <a:buChar char="v"/>
            </a:pPr>
            <a:r>
              <a:rPr lang="es-PE" dirty="0" smtClean="0"/>
              <a:t>Inquietud empresarial </a:t>
            </a:r>
          </a:p>
          <a:p>
            <a:pPr>
              <a:buFont typeface="Wingdings" pitchFamily="2" charset="2"/>
              <a:buChar char="v"/>
            </a:pPr>
            <a:r>
              <a:rPr lang="es-PE" dirty="0" smtClean="0"/>
              <a:t>Autoempleo</a:t>
            </a:r>
          </a:p>
          <a:p>
            <a:pPr>
              <a:buFont typeface="Wingdings" pitchFamily="2" charset="2"/>
              <a:buChar char="v"/>
            </a:pPr>
            <a:r>
              <a:rPr lang="es-PE" dirty="0" smtClean="0"/>
              <a:t>Espíritu emprendedor</a:t>
            </a:r>
            <a:endParaRPr lang="es-PE" dirty="0"/>
          </a:p>
        </p:txBody>
      </p:sp>
      <p:pic>
        <p:nvPicPr>
          <p:cNvPr id="8194" name="Picture 2" descr="C:\Program Files\Microsoft Office\MEDIA\CAGCAT10\j0283209.gif"/>
          <p:cNvPicPr>
            <a:picLocks noGrp="1" noChangeAspect="1" noChangeArrowheads="1" noCrop="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076056" y="1196752"/>
            <a:ext cx="3384376" cy="4248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7112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1042416" y="980728"/>
            <a:ext cx="3419856" cy="4825712"/>
          </a:xfrm>
        </p:spPr>
        <p:txBody>
          <a:bodyPr>
            <a:normAutofit fontScale="92500"/>
          </a:bodyPr>
          <a:lstStyle/>
          <a:p>
            <a:r>
              <a:rPr lang="es-PE" dirty="0" smtClean="0"/>
              <a:t>Y </a:t>
            </a:r>
            <a:r>
              <a:rPr lang="es-PE" b="1" dirty="0" smtClean="0"/>
              <a:t>¿Cómo surgen la ideas de negocio? Es decir ¿Por qué crear esta empresa? </a:t>
            </a:r>
            <a:r>
              <a:rPr lang="es-PE" dirty="0" smtClean="0"/>
              <a:t>las ideas de negocio pueden surgir por:</a:t>
            </a:r>
          </a:p>
          <a:p>
            <a:pPr>
              <a:buFont typeface="Wingdings" pitchFamily="2" charset="2"/>
              <a:buChar char="v"/>
            </a:pPr>
            <a:r>
              <a:rPr lang="es-PE" dirty="0" smtClean="0"/>
              <a:t>Invención</a:t>
            </a:r>
          </a:p>
          <a:p>
            <a:pPr>
              <a:buFont typeface="Wingdings" pitchFamily="2" charset="2"/>
              <a:buChar char="v"/>
            </a:pPr>
            <a:r>
              <a:rPr lang="es-PE" dirty="0" smtClean="0"/>
              <a:t>Afición</a:t>
            </a:r>
          </a:p>
          <a:p>
            <a:pPr>
              <a:buFont typeface="Wingdings" pitchFamily="2" charset="2"/>
              <a:buChar char="v"/>
            </a:pPr>
            <a:r>
              <a:rPr lang="es-PE" dirty="0" smtClean="0"/>
              <a:t>Experiencia</a:t>
            </a:r>
          </a:p>
          <a:p>
            <a:pPr>
              <a:buFont typeface="Wingdings" pitchFamily="2" charset="2"/>
              <a:buChar char="v"/>
            </a:pPr>
            <a:r>
              <a:rPr lang="es-PE" dirty="0" smtClean="0"/>
              <a:t>Conocimiento</a:t>
            </a:r>
          </a:p>
          <a:p>
            <a:pPr>
              <a:buFont typeface="Wingdings" pitchFamily="2" charset="2"/>
              <a:buChar char="v"/>
            </a:pPr>
            <a:r>
              <a:rPr lang="es-PE" dirty="0" smtClean="0"/>
              <a:t>Captación de nuevas necesidades</a:t>
            </a:r>
            <a:endParaRPr lang="es-PE" dirty="0"/>
          </a:p>
        </p:txBody>
      </p:sp>
      <p:pic>
        <p:nvPicPr>
          <p:cNvPr id="9219" name="Picture 3" descr="C:\Program Files\Microsoft Office\MEDIA\CAGCAT10\j0297707.wmf"/>
          <p:cNvPicPr>
            <a:picLocks noGrp="1" noChangeAspect="1" noChangeArrowheads="1"/>
          </p:cNvPicPr>
          <p:nvPr>
            <p:ph sz="quarter" idx="14"/>
          </p:nvPr>
        </p:nvPicPr>
        <p:blipFill>
          <a:blip r:embed="rId2" cstate="print">
            <a:extLst>
              <a:ext uri="{28A0092B-C50C-407E-A947-70E740481C1C}">
                <a14:useLocalDpi xmlns:a14="http://schemas.microsoft.com/office/drawing/2010/main" val="0"/>
              </a:ext>
            </a:extLst>
          </a:blip>
          <a:srcRect/>
          <a:stretch>
            <a:fillRect/>
          </a:stretch>
        </p:blipFill>
        <p:spPr bwMode="auto">
          <a:xfrm>
            <a:off x="5148064" y="1556792"/>
            <a:ext cx="3024336" cy="3960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9500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9512" y="620688"/>
            <a:ext cx="4464495" cy="2232248"/>
          </a:xfrm>
        </p:spPr>
        <p:txBody>
          <a:bodyPr>
            <a:noAutofit/>
          </a:bodyPr>
          <a:lstStyle/>
          <a:p>
            <a:r>
              <a:rPr lang="es-PE"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urlz MT" pitchFamily="82" charset="0"/>
              </a:rPr>
              <a:t>Fuentes para la generación de ideas de negocio</a:t>
            </a:r>
            <a:endParaRPr lang="es-PE"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urlz MT" pitchFamily="82" charset="0"/>
            </a:endParaRPr>
          </a:p>
        </p:txBody>
      </p:sp>
      <p:sp>
        <p:nvSpPr>
          <p:cNvPr id="3" name="2 Subtítulo"/>
          <p:cNvSpPr>
            <a:spLocks noGrp="1"/>
          </p:cNvSpPr>
          <p:nvPr>
            <p:ph type="subTitle" idx="1"/>
          </p:nvPr>
        </p:nvSpPr>
        <p:spPr>
          <a:xfrm>
            <a:off x="4644007" y="2348880"/>
            <a:ext cx="3399161" cy="3528392"/>
          </a:xfrm>
        </p:spPr>
        <p:txBody>
          <a:bodyPr>
            <a:normAutofit/>
          </a:bodyPr>
          <a:lstStyle/>
          <a:p>
            <a:r>
              <a:rPr lang="es-PE" dirty="0" smtClean="0"/>
              <a:t>Existen varios mecanismos para generar ideas de negocio. La primera tiene que ver con tu capacidad para crear ideas mientras que la segunda es evaluar ideas que otros ya propusieron. Las ideas de negocio derivan generalmente de una a varias fuentes .</a:t>
            </a:r>
            <a:endParaRPr lang="es-PE" dirty="0"/>
          </a:p>
        </p:txBody>
      </p:sp>
      <p:pic>
        <p:nvPicPr>
          <p:cNvPr id="3074" name="Picture 2" descr="C:\Program Files\Microsoft Office\MEDIA\CAGCAT10\j0297707.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068960"/>
            <a:ext cx="3744416" cy="3409689"/>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Program Files\Microsoft Office\MEDIA\CAGCAT10\j0195812.wmf"/>
          <p:cNvPicPr>
            <a:picLocks noChangeAspect="1" noChangeArrowheads="1"/>
          </p:cNvPicPr>
          <p:nvPr/>
        </p:nvPicPr>
        <p:blipFill>
          <a:blip r:embed="rId3"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4788024" y="-26955"/>
            <a:ext cx="3168352" cy="23486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0428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PE" sz="5400" dirty="0" smtClean="0">
                <a:latin typeface="Curlz MT" pitchFamily="82" charset="0"/>
              </a:rPr>
              <a:t>La formación académica de los dueños </a:t>
            </a:r>
            <a:endParaRPr lang="es-PE" sz="5400" dirty="0">
              <a:latin typeface="Curlz MT" pitchFamily="82" charset="0"/>
            </a:endParaRPr>
          </a:p>
        </p:txBody>
      </p:sp>
      <p:sp>
        <p:nvSpPr>
          <p:cNvPr id="3" name="2 Marcador de contenido"/>
          <p:cNvSpPr>
            <a:spLocks noGrp="1"/>
          </p:cNvSpPr>
          <p:nvPr>
            <p:ph sz="quarter" idx="13"/>
          </p:nvPr>
        </p:nvSpPr>
        <p:spPr/>
        <p:txBody>
          <a:bodyPr>
            <a:normAutofit fontScale="77500" lnSpcReduction="20000"/>
          </a:bodyPr>
          <a:lstStyle/>
          <a:p>
            <a:pPr algn="just"/>
            <a:r>
              <a:rPr lang="es-PE" dirty="0" smtClean="0"/>
              <a:t>Es natural que una persona que ha realizado estudios determinados en una especialidad quiera ejercer su profesión. Así un abogado desea colocar un despacho de abogados, un dentista su consultorio un arquitecto su estudio de arquitectura, un profesor su academia</a:t>
            </a:r>
            <a:endParaRPr lang="es-PE" dirty="0"/>
          </a:p>
        </p:txBody>
      </p:sp>
      <p:pic>
        <p:nvPicPr>
          <p:cNvPr id="1026" name="Picture 2" descr="C:\Program Files\Microsoft Office\MEDIA\CAGCAT10\j0301252.wmf"/>
          <p:cNvPicPr>
            <a:picLocks noGrp="1" noChangeAspect="1" noChangeArrowheads="1"/>
          </p:cNvPicPr>
          <p:nvPr>
            <p:ph sz="quarter" idx="14"/>
          </p:nvPr>
        </p:nvPicPr>
        <p:blipFill>
          <a:blip r:embed="rId2" cstate="print">
            <a:extLst>
              <a:ext uri="{28A0092B-C50C-407E-A947-70E740481C1C}">
                <a14:useLocalDpi xmlns:a14="http://schemas.microsoft.com/office/drawing/2010/main" val="0"/>
              </a:ext>
            </a:extLst>
          </a:blip>
          <a:srcRect/>
          <a:stretch>
            <a:fillRect/>
          </a:stretch>
        </p:blipFill>
        <p:spPr bwMode="auto">
          <a:xfrm>
            <a:off x="6948264" y="1802992"/>
            <a:ext cx="1829714" cy="156545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Program Files\Microsoft Office\MEDIA\CAGCAT10\j029198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31192" y="1628800"/>
            <a:ext cx="1807769" cy="191383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Program Files\Microsoft Office\MEDIA\CAGCAT10\j0240719.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64288" y="3650858"/>
            <a:ext cx="1164031" cy="1826971"/>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Program Files\Microsoft Office\MEDIA\CAGCAT10\j0216724.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931192" y="3683681"/>
            <a:ext cx="1450238" cy="1823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4805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PE" sz="4800" dirty="0" smtClean="0">
                <a:latin typeface="Curlz MT" pitchFamily="82" charset="0"/>
              </a:rPr>
              <a:t>La experiencia profesional y Laboral de los dueños</a:t>
            </a:r>
            <a:endParaRPr lang="es-PE" sz="4800" dirty="0">
              <a:latin typeface="Curlz MT" pitchFamily="82" charset="0"/>
            </a:endParaRPr>
          </a:p>
        </p:txBody>
      </p:sp>
      <p:sp>
        <p:nvSpPr>
          <p:cNvPr id="3" name="2 Marcador de contenido"/>
          <p:cNvSpPr>
            <a:spLocks noGrp="1"/>
          </p:cNvSpPr>
          <p:nvPr>
            <p:ph sz="quarter" idx="13"/>
          </p:nvPr>
        </p:nvSpPr>
        <p:spPr/>
        <p:txBody>
          <a:bodyPr>
            <a:normAutofit fontScale="70000" lnSpcReduction="20000"/>
          </a:bodyPr>
          <a:lstStyle/>
          <a:p>
            <a:pPr algn="just"/>
            <a:r>
              <a:rPr lang="es-PE" dirty="0" smtClean="0"/>
              <a:t>El conocimiento y la información de un determinado sector así como contar con habilidades técnicas y operativas basadas en la experiencia ayudar a definir oportunidades de negocio. El cocinero que ha trabajo durante años en un restaurante puede abrir su propio restaurante, la peluquera que ha trabajado en varias peluquerías decide poner su salón de belleza</a:t>
            </a:r>
            <a:endParaRPr lang="es-PE" dirty="0"/>
          </a:p>
        </p:txBody>
      </p:sp>
      <p:pic>
        <p:nvPicPr>
          <p:cNvPr id="3075" name="Picture 3" descr="C:\Program Files\Microsoft Office\MEDIA\CAGCAT10\j0186348.wmf"/>
          <p:cNvPicPr>
            <a:picLocks noGrp="1" noChangeAspect="1" noChangeArrowheads="1"/>
          </p:cNvPicPr>
          <p:nvPr>
            <p:ph sz="quarter" idx="14"/>
          </p:nvPr>
        </p:nvPicPr>
        <p:blipFill>
          <a:blip r:embed="rId2"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5220072" y="2132856"/>
            <a:ext cx="2613956" cy="3670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12652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PE" sz="5400" dirty="0" smtClean="0">
                <a:latin typeface="Curlz MT" pitchFamily="82" charset="0"/>
              </a:rPr>
              <a:t>Los cambios sociales del entorno</a:t>
            </a:r>
            <a:endParaRPr lang="es-PE" sz="5400" dirty="0">
              <a:latin typeface="Curlz MT" pitchFamily="82" charset="0"/>
            </a:endParaRPr>
          </a:p>
        </p:txBody>
      </p:sp>
      <p:sp>
        <p:nvSpPr>
          <p:cNvPr id="3" name="2 Marcador de contenido"/>
          <p:cNvSpPr>
            <a:spLocks noGrp="1"/>
          </p:cNvSpPr>
          <p:nvPr>
            <p:ph sz="quarter" idx="13"/>
          </p:nvPr>
        </p:nvSpPr>
        <p:spPr>
          <a:xfrm>
            <a:off x="1042416" y="2313432"/>
            <a:ext cx="3419856" cy="3779864"/>
          </a:xfrm>
        </p:spPr>
        <p:txBody>
          <a:bodyPr>
            <a:normAutofit fontScale="62500" lnSpcReduction="20000"/>
          </a:bodyPr>
          <a:lstStyle/>
          <a:p>
            <a:r>
              <a:rPr lang="es-PE" dirty="0" smtClean="0"/>
              <a:t>En nuestra sociedad donde los requerimientos y necesidades de la población son un cambio constante la generación de ideas innovadoras permiten la supervivencia y la generación de nuevas empresas.  Por ejemplo ante la incorporación de la mujer al mercado laboral se han desarrollado empresa que cuidan niños asimismo al encontrarse tanto el padre y la madre de familia trabajando se han implementado casas al cuidado de las personas  de </a:t>
            </a:r>
            <a:r>
              <a:rPr lang="es-PE" dirty="0" smtClean="0"/>
              <a:t>tercera </a:t>
            </a:r>
            <a:r>
              <a:rPr lang="es-PE" dirty="0" smtClean="0"/>
              <a:t>edad.</a:t>
            </a:r>
            <a:endParaRPr lang="es-PE" dirty="0"/>
          </a:p>
        </p:txBody>
      </p:sp>
      <p:pic>
        <p:nvPicPr>
          <p:cNvPr id="1027" name="Picture 3" descr="C:\Program Files\Microsoft Office\MEDIA\CAGCAT10\j0297551.wmf"/>
          <p:cNvPicPr>
            <a:picLocks noGrp="1" noChangeAspect="1" noChangeArrowheads="1"/>
          </p:cNvPicPr>
          <p:nvPr>
            <p:ph sz="quarter" idx="14"/>
          </p:nvPr>
        </p:nvPicPr>
        <p:blipFill>
          <a:blip r:embed="rId2" cstate="print">
            <a:extLst>
              <a:ext uri="{28A0092B-C50C-407E-A947-70E740481C1C}">
                <a14:useLocalDpi xmlns:a14="http://schemas.microsoft.com/office/drawing/2010/main" val="0"/>
              </a:ext>
            </a:extLst>
          </a:blip>
          <a:srcRect/>
          <a:stretch>
            <a:fillRect/>
          </a:stretch>
        </p:blipFill>
        <p:spPr bwMode="auto">
          <a:xfrm>
            <a:off x="5076056" y="1412776"/>
            <a:ext cx="3176838" cy="4680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12098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2060848"/>
            <a:ext cx="7024744" cy="1143000"/>
          </a:xfrm>
        </p:spPr>
        <p:txBody>
          <a:bodyPr>
            <a:noAutofit/>
          </a:bodyPr>
          <a:lstStyle/>
          <a:p>
            <a:r>
              <a:rPr lang="es-PE" sz="5400" dirty="0" smtClean="0">
                <a:latin typeface="Curlz MT" pitchFamily="82" charset="0"/>
              </a:rPr>
              <a:t>Diversidad de formas de entretenimiento</a:t>
            </a:r>
            <a:br>
              <a:rPr lang="es-PE" sz="5400" dirty="0" smtClean="0">
                <a:latin typeface="Curlz MT" pitchFamily="82" charset="0"/>
              </a:rPr>
            </a:br>
            <a:endParaRPr lang="es-PE" sz="5400" dirty="0">
              <a:latin typeface="Curlz MT" pitchFamily="82" charset="0"/>
            </a:endParaRPr>
          </a:p>
        </p:txBody>
      </p:sp>
      <p:sp>
        <p:nvSpPr>
          <p:cNvPr id="3" name="2 Marcador de contenido"/>
          <p:cNvSpPr>
            <a:spLocks noGrp="1"/>
          </p:cNvSpPr>
          <p:nvPr>
            <p:ph sz="quarter" idx="13"/>
          </p:nvPr>
        </p:nvSpPr>
        <p:spPr/>
        <p:txBody>
          <a:bodyPr>
            <a:noAutofit/>
          </a:bodyPr>
          <a:lstStyle/>
          <a:p>
            <a:r>
              <a:rPr lang="es-PE" sz="1600" dirty="0" smtClean="0"/>
              <a:t>La demanda de actividades de ocio culturales y artísticas buena calidad han generado una buena calidad de negocios enfocándose en un especifico segmento. Por ejemplo empresas  dedicadas a la enseñanza de técnicas  de navegación agencias y centros de turismo rural , hospedajes en casas rurales , talleres de artesanía</a:t>
            </a:r>
            <a:r>
              <a:rPr lang="es-PE" sz="1600" dirty="0" smtClean="0"/>
              <a:t>, salas </a:t>
            </a:r>
            <a:r>
              <a:rPr lang="es-PE" sz="1600" dirty="0" smtClean="0"/>
              <a:t> de exposición de arte , show a fiestas infantiles ,etc. </a:t>
            </a:r>
            <a:endParaRPr lang="es-PE" sz="1600" dirty="0"/>
          </a:p>
        </p:txBody>
      </p:sp>
      <p:pic>
        <p:nvPicPr>
          <p:cNvPr id="4101" name="Picture 5" descr="C:\Program Files\Microsoft Office\MEDIA\CAGCAT10\j0295241.gif"/>
          <p:cNvPicPr>
            <a:picLocks noGrp="1" noChangeAspect="1" noChangeArrowheads="1" noCrop="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220072" y="2204864"/>
            <a:ext cx="2978891" cy="41851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8804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1196752"/>
            <a:ext cx="7024744" cy="1143000"/>
          </a:xfrm>
        </p:spPr>
        <p:txBody>
          <a:bodyPr>
            <a:noAutofit/>
          </a:bodyPr>
          <a:lstStyle/>
          <a:p>
            <a:r>
              <a:rPr lang="es-PE" sz="5400" dirty="0" smtClean="0">
                <a:latin typeface="Curlz MT" pitchFamily="82" charset="0"/>
              </a:rPr>
              <a:t>El desarrollo de nuevas tecnologías</a:t>
            </a:r>
            <a:endParaRPr lang="es-PE" sz="5400" dirty="0">
              <a:latin typeface="Curlz MT" pitchFamily="82" charset="0"/>
            </a:endParaRPr>
          </a:p>
        </p:txBody>
      </p:sp>
      <p:sp>
        <p:nvSpPr>
          <p:cNvPr id="3" name="2 Marcador de contenido"/>
          <p:cNvSpPr>
            <a:spLocks noGrp="1"/>
          </p:cNvSpPr>
          <p:nvPr>
            <p:ph sz="quarter" idx="13"/>
          </p:nvPr>
        </p:nvSpPr>
        <p:spPr/>
        <p:txBody>
          <a:bodyPr>
            <a:normAutofit fontScale="92500" lnSpcReduction="10000"/>
          </a:bodyPr>
          <a:lstStyle/>
          <a:p>
            <a:r>
              <a:rPr lang="es-PE" dirty="0" smtClean="0"/>
              <a:t>Internet ha estimulado a la creación de diversas formas de hacer negocio. Empresa que emplean la red como medio de trabajo , el comercio electrónico, los mercados virtuales, publicidad online </a:t>
            </a:r>
            <a:endParaRPr lang="es-PE" dirty="0"/>
          </a:p>
        </p:txBody>
      </p:sp>
      <p:pic>
        <p:nvPicPr>
          <p:cNvPr id="5123" name="Picture 3" descr="C:\Program Files\Microsoft Office\MEDIA\CAGCAT10\j0205582.wmf"/>
          <p:cNvPicPr>
            <a:picLocks noGrp="1" noChangeAspect="1" noChangeArrowheads="1"/>
          </p:cNvPicPr>
          <p:nvPr>
            <p:ph sz="quarter" idx="14"/>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2276872"/>
            <a:ext cx="3609608"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7355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PE" sz="5400" dirty="0" smtClean="0">
                <a:latin typeface="Curlz MT" pitchFamily="82" charset="0"/>
              </a:rPr>
              <a:t>La especialización mediante la tercerización</a:t>
            </a:r>
            <a:endParaRPr lang="es-PE" sz="5400" dirty="0">
              <a:latin typeface="Curlz MT" pitchFamily="82" charset="0"/>
            </a:endParaRPr>
          </a:p>
        </p:txBody>
      </p:sp>
      <p:sp>
        <p:nvSpPr>
          <p:cNvPr id="3" name="2 Marcador de contenido"/>
          <p:cNvSpPr>
            <a:spLocks noGrp="1"/>
          </p:cNvSpPr>
          <p:nvPr>
            <p:ph sz="quarter" idx="13"/>
          </p:nvPr>
        </p:nvSpPr>
        <p:spPr/>
        <p:txBody>
          <a:bodyPr>
            <a:noAutofit/>
          </a:bodyPr>
          <a:lstStyle/>
          <a:p>
            <a:r>
              <a:rPr lang="es-PE" sz="1600" dirty="0" smtClean="0"/>
              <a:t>En la actualidad las empresas deciden enfocarse en lo que mejor saben hacer lo que ofrecen servicios especializados a empresa para cubrir áreas especificas. Empresas de producción de bienes finales (alimentos, vestimenta, etc.)negocios que brindan seguridad, limpieza, logística, informática, etc..</a:t>
            </a:r>
            <a:endParaRPr lang="es-PE" sz="1600" dirty="0"/>
          </a:p>
        </p:txBody>
      </p:sp>
      <p:pic>
        <p:nvPicPr>
          <p:cNvPr id="6147" name="Picture 3" descr="C:\Program Files\Microsoft Office\MEDIA\CAGCAT10\j0196400.wmf"/>
          <p:cNvPicPr>
            <a:picLocks noGrp="1" noChangeAspect="1" noChangeArrowheads="1"/>
          </p:cNvPicPr>
          <p:nvPr>
            <p:ph sz="quarter" idx="14"/>
          </p:nvPr>
        </p:nvPicPr>
        <p:blipFill>
          <a:blip r:embed="rId2" cstate="print">
            <a:extLst>
              <a:ext uri="{28A0092B-C50C-407E-A947-70E740481C1C}">
                <a14:useLocalDpi xmlns:a14="http://schemas.microsoft.com/office/drawing/2010/main" val="0"/>
              </a:ext>
            </a:extLst>
          </a:blip>
          <a:srcRect/>
          <a:stretch>
            <a:fillRect/>
          </a:stretch>
        </p:blipFill>
        <p:spPr bwMode="auto">
          <a:xfrm>
            <a:off x="5220072" y="2420888"/>
            <a:ext cx="2963737" cy="3168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258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sz="6600" dirty="0" smtClean="0">
                <a:latin typeface="Curlz MT" pitchFamily="82" charset="0"/>
              </a:rPr>
              <a:t>Otras fuentes</a:t>
            </a:r>
            <a:r>
              <a:rPr lang="es-PE" dirty="0" smtClean="0"/>
              <a:t>.</a:t>
            </a:r>
            <a:endParaRPr lang="es-PE" dirty="0"/>
          </a:p>
        </p:txBody>
      </p:sp>
      <p:sp>
        <p:nvSpPr>
          <p:cNvPr id="3" name="2 Marcador de contenido"/>
          <p:cNvSpPr>
            <a:spLocks noGrp="1"/>
          </p:cNvSpPr>
          <p:nvPr>
            <p:ph sz="quarter" idx="13"/>
          </p:nvPr>
        </p:nvSpPr>
        <p:spPr/>
        <p:txBody>
          <a:bodyPr>
            <a:normAutofit lnSpcReduction="10000"/>
          </a:bodyPr>
          <a:lstStyle/>
          <a:p>
            <a:r>
              <a:rPr lang="es-PE" dirty="0" smtClean="0"/>
              <a:t>Puedes utilizar revistas ,publicaciones especializadas, secciones de negocio en los periódicos y sobre todo en internet (google, yahoo, altavista, etc..</a:t>
            </a:r>
            <a:endParaRPr lang="es-PE" dirty="0"/>
          </a:p>
        </p:txBody>
      </p:sp>
      <p:pic>
        <p:nvPicPr>
          <p:cNvPr id="7171" name="Picture 3" descr="C:\Program Files\Microsoft Office\MEDIA\CAGCAT10\j0234657.wmf"/>
          <p:cNvPicPr>
            <a:picLocks noGrp="1" noChangeAspect="1" noChangeArrowheads="1"/>
          </p:cNvPicPr>
          <p:nvPr>
            <p:ph sz="quarter" idx="14"/>
          </p:nvPr>
        </p:nvPicPr>
        <p:blipFill>
          <a:blip r:embed="rId2" cstate="print">
            <a:extLst>
              <a:ext uri="{28A0092B-C50C-407E-A947-70E740481C1C}">
                <a14:useLocalDpi xmlns:a14="http://schemas.microsoft.com/office/drawing/2010/main" val="0"/>
              </a:ext>
            </a:extLst>
          </a:blip>
          <a:srcRect/>
          <a:stretch>
            <a:fillRect/>
          </a:stretch>
        </p:blipFill>
        <p:spPr bwMode="auto">
          <a:xfrm>
            <a:off x="4932040" y="2420888"/>
            <a:ext cx="3255204" cy="3168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85170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121</TotalTime>
  <Words>509</Words>
  <Application>Microsoft Office PowerPoint</Application>
  <PresentationFormat>Presentación en pantalla (4:3)</PresentationFormat>
  <Paragraphs>28</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Austin</vt:lpstr>
      <vt:lpstr> </vt:lpstr>
      <vt:lpstr>Fuentes para la generación de ideas de negocio</vt:lpstr>
      <vt:lpstr>La formación académica de los dueños </vt:lpstr>
      <vt:lpstr>La experiencia profesional y Laboral de los dueños</vt:lpstr>
      <vt:lpstr>Los cambios sociales del entorno</vt:lpstr>
      <vt:lpstr>Diversidad de formas de entretenimiento </vt:lpstr>
      <vt:lpstr>El desarrollo de nuevas tecnologías</vt:lpstr>
      <vt:lpstr>La especialización mediante la tercerización</vt:lpstr>
      <vt:lpstr>Otras fuentes.</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Fuentes para la generación de ideas de negocio</dc:title>
  <dc:creator>juan</dc:creator>
  <cp:lastModifiedBy>juan</cp:lastModifiedBy>
  <cp:revision>12</cp:revision>
  <dcterms:created xsi:type="dcterms:W3CDTF">2012-05-08T00:05:55Z</dcterms:created>
  <dcterms:modified xsi:type="dcterms:W3CDTF">2012-05-08T21:06:01Z</dcterms:modified>
</cp:coreProperties>
</file>