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29" name="28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7924800" y="6416675"/>
            <a:ext cx="762000" cy="365125"/>
          </a:xfrm>
        </p:spPr>
        <p:txBody>
          <a:bodyPr/>
          <a:lstStyle/>
          <a:p>
            <a:fld id="{4C51F105-F45A-4227-A974-E12DB2E26802}"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dirty="0"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D100F3FC-1A78-4666-9B77-C81212BCE880}" type="datetimeFigureOut">
              <a:rPr lang="es-ES" smtClean="0"/>
              <a:pPr/>
              <a:t>19/06/2012</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4C51F105-F45A-4227-A974-E12DB2E26802}"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100F3FC-1A78-4666-9B77-C81212BCE880}" type="datetimeFigureOut">
              <a:rPr lang="es-ES" smtClean="0"/>
              <a:pPr/>
              <a:t>19/06/2012</a:t>
            </a:fld>
            <a:endParaRPr lang="es-ES" dirty="0"/>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s-ES" dirty="0"/>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C51F105-F45A-4227-A974-E12DB2E26802}" type="slidenum">
              <a:rPr lang="es-ES" smtClean="0"/>
              <a:pPr/>
              <a:t>‹Nº›</a:t>
            </a:fld>
            <a:endParaRPr lang="es-E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19991252">
            <a:off x="-21065" y="1323657"/>
            <a:ext cx="8522182" cy="1828800"/>
          </a:xfrm>
        </p:spPr>
        <p:txBody>
          <a:bodyPr>
            <a:no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es-ES" sz="4800" cap="none"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lgerian" pitchFamily="82" charset="0"/>
              </a:rPr>
              <a:t>ESTUDIO TECNICO DEL PROCESO PRODUCTIVO</a:t>
            </a:r>
            <a:endParaRPr lang="es-ES" sz="4800" cap="none"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lgerian" pitchFamily="82" charset="0"/>
            </a:endParaRPr>
          </a:p>
        </p:txBody>
      </p:sp>
      <p:sp>
        <p:nvSpPr>
          <p:cNvPr id="3" name="2 Subtítulo"/>
          <p:cNvSpPr>
            <a:spLocks noGrp="1"/>
          </p:cNvSpPr>
          <p:nvPr>
            <p:ph type="subTitle" idx="1"/>
          </p:nvPr>
        </p:nvSpPr>
        <p:spPr>
          <a:xfrm rot="20049191">
            <a:off x="1924103" y="3465723"/>
            <a:ext cx="6400800" cy="2015758"/>
          </a:xfrm>
        </p:spPr>
        <p:txBody>
          <a:bodyPr>
            <a:normAutofit/>
          </a:bodyPr>
          <a:lstStyle/>
          <a:p>
            <a:r>
              <a:rPr lang="es-PE" sz="4000" dirty="0" smtClean="0">
                <a:solidFill>
                  <a:schemeClr val="bg1">
                    <a:lumMod val="95000"/>
                    <a:lumOff val="5000"/>
                  </a:schemeClr>
                </a:solidFill>
              </a:rPr>
              <a:t>Ana Paula </a:t>
            </a:r>
            <a:r>
              <a:rPr lang="es-PE" sz="4000" dirty="0" smtClean="0">
                <a:solidFill>
                  <a:schemeClr val="bg1">
                    <a:lumMod val="95000"/>
                    <a:lumOff val="5000"/>
                  </a:schemeClr>
                </a:solidFill>
              </a:rPr>
              <a:t>Pinedo </a:t>
            </a:r>
            <a:r>
              <a:rPr lang="es-PE" sz="4000" dirty="0" smtClean="0">
                <a:solidFill>
                  <a:schemeClr val="bg1">
                    <a:lumMod val="95000"/>
                    <a:lumOff val="5000"/>
                  </a:schemeClr>
                </a:solidFill>
              </a:rPr>
              <a:t>cuba</a:t>
            </a:r>
            <a:endParaRPr lang="es-PE" sz="4000" dirty="0">
              <a:solidFill>
                <a:schemeClr val="bg1">
                  <a:lumMod val="95000"/>
                  <a:lumOff val="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es-ES"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ESTUDIO TECNICO</a:t>
            </a:r>
            <a:endParaRPr lang="es-ES"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3" name="2 Marcador de contenido"/>
          <p:cNvSpPr>
            <a:spLocks noGrp="1"/>
          </p:cNvSpPr>
          <p:nvPr>
            <p:ph idx="1"/>
          </p:nvPr>
        </p:nvSpPr>
        <p:spPr/>
        <p:txBody>
          <a:bodyPr>
            <a:normAutofit fontScale="92500" lnSpcReduction="20000"/>
          </a:bodyPr>
          <a:lstStyle/>
          <a:p>
            <a:pPr>
              <a:buClrTx/>
            </a:pPr>
            <a:r>
              <a:rPr lang="es-ES" dirty="0" smtClean="0">
                <a:solidFill>
                  <a:schemeClr val="bg1">
                    <a:lumMod val="95000"/>
                    <a:lumOff val="5000"/>
                  </a:schemeClr>
                </a:solidFill>
              </a:rPr>
              <a:t>El objetivo de este estudio es verificar la posibilidad técnica de la fabricación del producto o la presentación del servicio que pretende realizar con el proyecto. Además, de analizar y determinar el tamaño optimo, la localización optima, las inversiones y la organización requerida para realizar la producción. </a:t>
            </a:r>
            <a:endParaRPr lang="es-ES" dirty="0">
              <a:solidFill>
                <a:schemeClr val="bg1">
                  <a:lumMod val="95000"/>
                  <a:lumOff val="5000"/>
                </a:schemeClr>
              </a:solidFill>
            </a:endParaRPr>
          </a:p>
          <a:p>
            <a:pPr>
              <a:buClrTx/>
            </a:pPr>
            <a:r>
              <a:rPr lang="es-ES" dirty="0" smtClean="0">
                <a:solidFill>
                  <a:schemeClr val="bg1">
                    <a:lumMod val="95000"/>
                    <a:lumOff val="5000"/>
                  </a:schemeClr>
                </a:solidFill>
              </a:rPr>
              <a:t>En resumen, se pretende resolver las preguntas referentes a donde, cuando, cuanto, como y con que producir lo que se desea, por lo que el aspecto técnico operativo de un proyecto comprende todo aquello que tenga relación con el funcionamiento y la operatividad del propio proyecto </a:t>
            </a:r>
            <a:endParaRPr lang="es-ES" dirty="0">
              <a:solidFill>
                <a:schemeClr val="bg1">
                  <a:lumMod val="95000"/>
                  <a:lumOff val="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es-ES"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DEFINICION DEL PROCESO PRODUCTIVO</a:t>
            </a:r>
            <a:endParaRPr lang="es-ES"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3" name="2 Marcador de contenido"/>
          <p:cNvSpPr>
            <a:spLocks noGrp="1"/>
          </p:cNvSpPr>
          <p:nvPr>
            <p:ph idx="1"/>
          </p:nvPr>
        </p:nvSpPr>
        <p:spPr/>
        <p:txBody>
          <a:bodyPr>
            <a:normAutofit fontScale="70000" lnSpcReduction="20000"/>
          </a:bodyPr>
          <a:lstStyle/>
          <a:p>
            <a:pPr>
              <a:buClrTx/>
            </a:pPr>
            <a:r>
              <a:rPr lang="es-ES" dirty="0" smtClean="0">
                <a:solidFill>
                  <a:schemeClr val="bg1">
                    <a:lumMod val="95000"/>
                    <a:lumOff val="5000"/>
                  </a:schemeClr>
                </a:solidFill>
              </a:rPr>
              <a:t>El proceso productivo es el procedimiento técnico que se utiliza en el proyecto para obtener los bienes y servicios a partir de insumos de insumos, y se identifica como la transformación de una serie de insumos para convertirlos en productos mediante una determinada función de producción.</a:t>
            </a:r>
          </a:p>
          <a:p>
            <a:pPr>
              <a:buClrTx/>
            </a:pPr>
            <a:r>
              <a:rPr lang="es-ES" dirty="0" smtClean="0">
                <a:solidFill>
                  <a:schemeClr val="bg1">
                    <a:lumMod val="95000"/>
                    <a:lumOff val="5000"/>
                  </a:schemeClr>
                </a:solidFill>
              </a:rPr>
              <a:t>El gestor deberá seleccionar una determinada tecnología de producción (conjunto de conocimientos , equipos y procesos) para desarrollar una determinada función de producción.</a:t>
            </a:r>
          </a:p>
          <a:p>
            <a:pPr>
              <a:buClrTx/>
            </a:pPr>
            <a:r>
              <a:rPr lang="es-ES" dirty="0" smtClean="0">
                <a:solidFill>
                  <a:schemeClr val="bg1">
                    <a:lumMod val="95000"/>
                    <a:lumOff val="5000"/>
                  </a:schemeClr>
                </a:solidFill>
              </a:rPr>
              <a:t>En el momento de seleccionar la tecnología, hay que considerar los resultado del estudio del mercado, pues esto dictara las normas de calidad y la cantidad que se requiere. Otro aspecto importante que se debe considerares la flexibilidad de los procesos y equipos para poder diversificar mas fácilmente la producción en un momento dado.</a:t>
            </a:r>
          </a:p>
          <a:p>
            <a:pPr>
              <a:buClrTx/>
            </a:pPr>
            <a:r>
              <a:rPr lang="es-ES" dirty="0" smtClean="0">
                <a:solidFill>
                  <a:schemeClr val="bg1">
                    <a:lumMod val="95000"/>
                    <a:lumOff val="5000"/>
                  </a:schemeClr>
                </a:solidFill>
              </a:rPr>
              <a:t>Otro factor primordial es la adquisición el equipo y de la maquinaria.</a:t>
            </a:r>
            <a:endParaRPr lang="es-ES" dirty="0">
              <a:solidFill>
                <a:schemeClr val="bg1">
                  <a:lumMod val="95000"/>
                  <a:lumOff val="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ESTUDIO DEL TAMAÑO DEL PROYECTO</a:t>
            </a:r>
            <a:endParaRPr lang="es-ES"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3" name="2 Marcador de contenido"/>
          <p:cNvSpPr>
            <a:spLocks noGrp="1"/>
          </p:cNvSpPr>
          <p:nvPr>
            <p:ph idx="1"/>
          </p:nvPr>
        </p:nvSpPr>
        <p:spPr/>
        <p:txBody>
          <a:bodyPr/>
          <a:lstStyle/>
          <a:p>
            <a:pPr>
              <a:buClrTx/>
            </a:pPr>
            <a:r>
              <a:rPr lang="es-ES" dirty="0" smtClean="0">
                <a:solidFill>
                  <a:schemeClr val="bg1">
                    <a:lumMod val="95000"/>
                    <a:lumOff val="5000"/>
                  </a:schemeClr>
                </a:solidFill>
              </a:rPr>
              <a:t>El tamaño de un proyecto en su capacidad instalada, y se expresa en unidades de producción por año. La importancia de definir el tamaño, se manifiesta principalmente en su incidente sobre el nivel de las inversiones y costos que se calculen y por tanto, sobre la estimación de la rentabilidad que podría generar su implementación.</a:t>
            </a:r>
            <a:endParaRPr lang="es-ES" dirty="0">
              <a:solidFill>
                <a:schemeClr val="bg1">
                  <a:lumMod val="95000"/>
                  <a:lumOff val="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428604"/>
            <a:ext cx="8229600" cy="1143000"/>
          </a:xfrm>
        </p:spPr>
        <p:txBody>
          <a:bodyPr>
            <a:noAutofit/>
          </a:bodyPr>
          <a:lstStyle/>
          <a:p>
            <a:r>
              <a:rPr lang="es-ES"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FACTORES QUE DETERMINAN EL TAMAÑO DE UN PROYECTYO</a:t>
            </a:r>
            <a:endParaRPr lang="es-ES"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3" name="2 Marcador de contenido"/>
          <p:cNvSpPr>
            <a:spLocks noGrp="1"/>
          </p:cNvSpPr>
          <p:nvPr>
            <p:ph idx="1"/>
          </p:nvPr>
        </p:nvSpPr>
        <p:spPr>
          <a:xfrm>
            <a:off x="571472" y="1928802"/>
            <a:ext cx="8229600" cy="4709160"/>
          </a:xfrm>
        </p:spPr>
        <p:txBody>
          <a:bodyPr>
            <a:normAutofit fontScale="62500" lnSpcReduction="20000"/>
          </a:bodyPr>
          <a:lstStyle/>
          <a:p>
            <a:pPr>
              <a:buClrTx/>
            </a:pPr>
            <a:r>
              <a:rPr lang="es-ES" dirty="0" smtClean="0">
                <a:solidFill>
                  <a:schemeClr val="bg1">
                    <a:lumMod val="95000"/>
                    <a:lumOff val="5000"/>
                  </a:schemeClr>
                </a:solidFill>
              </a:rPr>
              <a:t>La determinación del tamaño de un proyecto responde a un análisis interrelacionado de una gran cantidad de variables de un proyecto: </a:t>
            </a:r>
          </a:p>
          <a:p>
            <a:pPr>
              <a:buClrTx/>
            </a:pPr>
            <a:r>
              <a:rPr lang="es-ES" b="1" dirty="0" smtClean="0">
                <a:solidFill>
                  <a:schemeClr val="bg1">
                    <a:lumMod val="95000"/>
                    <a:lumOff val="5000"/>
                  </a:schemeClr>
                </a:solidFill>
              </a:rPr>
              <a:t>Demanda: </a:t>
            </a:r>
            <a:r>
              <a:rPr lang="es-ES" dirty="0" smtClean="0">
                <a:solidFill>
                  <a:schemeClr val="bg1">
                    <a:lumMod val="95000"/>
                    <a:lumOff val="5000"/>
                  </a:schemeClr>
                </a:solidFill>
              </a:rPr>
              <a:t> es uno de los factores mas importantes para condicionar el tamaño de un proyecto. El tamaño propuesto solo puede aceptarse en caso de  que la demanda sea claramente superior a dicho tamaño. Si el tamaño propuesto fuera igual a la demanda no se recomendaría llevar a cabo el proyecto, pues que seria muy riesgoso.</a:t>
            </a:r>
          </a:p>
          <a:p>
            <a:pPr>
              <a:buClrTx/>
              <a:buFont typeface="Wingdings" pitchFamily="2" charset="2"/>
              <a:buChar char="Ø"/>
            </a:pPr>
            <a:r>
              <a:rPr lang="es-ES" dirty="0" smtClean="0">
                <a:solidFill>
                  <a:schemeClr val="bg1">
                    <a:lumMod val="95000"/>
                    <a:lumOff val="5000"/>
                  </a:schemeClr>
                </a:solidFill>
              </a:rPr>
              <a:t>Cuando la demanda es claramente superior al tamaño del propuesto, este debe ser tal que solo se pretendan cubrir un bajo porcentaje de la demanda, normalmente no mas de 10%, siempre cuando haya mercado libre.</a:t>
            </a:r>
          </a:p>
          <a:p>
            <a:pPr>
              <a:buClrTx/>
              <a:buFont typeface="Wingdings" pitchFamily="2" charset="2"/>
              <a:buChar char="Ø"/>
            </a:pPr>
            <a:r>
              <a:rPr lang="es-ES" b="1" dirty="0" smtClean="0">
                <a:solidFill>
                  <a:schemeClr val="bg1">
                    <a:lumMod val="95000"/>
                    <a:lumOff val="5000"/>
                  </a:schemeClr>
                </a:solidFill>
              </a:rPr>
              <a:t>Suministros e insumos: </a:t>
            </a:r>
            <a:r>
              <a:rPr lang="es-ES" dirty="0" smtClean="0">
                <a:solidFill>
                  <a:schemeClr val="bg1">
                    <a:lumMod val="95000"/>
                    <a:lumOff val="5000"/>
                  </a:schemeClr>
                </a:solidFill>
              </a:rPr>
              <a:t>el abastecimiento suficiente en cantidad y calidad de materias primas es un aspecto vital en el desarrollo de un proyecto. Se debería contar con una lista de proveedores de materias primas e insumos, de manera de disminuir el riesgo en caso de incumplimiento de parte de unos de los proveedores. En caso que el abastecimiento no sea totalmente seguro se recomienda buscar en el extranjero dicha provisión, cambiar  de tecnología en caso de ser posible o abandonar el proyecto.</a:t>
            </a:r>
            <a:endParaRPr lang="es-ES" b="1" dirty="0" smtClean="0">
              <a:solidFill>
                <a:schemeClr val="bg1">
                  <a:lumMod val="95000"/>
                  <a:lumOff val="5000"/>
                </a:schemeClr>
              </a:solidFill>
            </a:endParaRPr>
          </a:p>
          <a:p>
            <a:endParaRPr lang="es-ES" b="1" dirty="0">
              <a:solidFill>
                <a:schemeClr val="bg1">
                  <a:lumMod val="95000"/>
                  <a:lumOff val="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TotalTime>
  <Words>545</Words>
  <Application>Microsoft Office PowerPoint</Application>
  <PresentationFormat>Presentación en pantalla (4:3)</PresentationFormat>
  <Paragraphs>17</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Vértice</vt:lpstr>
      <vt:lpstr>ESTUDIO TECNICO DEL PROCESO PRODUCTIVO</vt:lpstr>
      <vt:lpstr>ESTUDIO TECNICO</vt:lpstr>
      <vt:lpstr>DEFINICION DEL PROCESO PRODUCTIVO</vt:lpstr>
      <vt:lpstr>ESTUDIO DEL TAMAÑO DEL PROYECTO</vt:lpstr>
      <vt:lpstr>FACTORES QUE DETERMINAN EL TAMAÑO DE UN PROYECTYO</vt:lpstr>
    </vt:vector>
  </TitlesOfParts>
  <Company>nslm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ESTUDIO TECNICO DEL PROCESO PRODUCTIVO</dc:title>
  <dc:creator>pc1</dc:creator>
  <cp:lastModifiedBy>user</cp:lastModifiedBy>
  <cp:revision>6</cp:revision>
  <dcterms:created xsi:type="dcterms:W3CDTF">2012-06-12T16:19:51Z</dcterms:created>
  <dcterms:modified xsi:type="dcterms:W3CDTF">2012-06-19T06:33:53Z</dcterms:modified>
</cp:coreProperties>
</file>